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4" r:id="rId9"/>
    <p:sldId id="263" r:id="rId10"/>
    <p:sldId id="265" r:id="rId11"/>
    <p:sldId id="266" r:id="rId12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84871" autoAdjust="0"/>
  </p:normalViewPr>
  <p:slideViewPr>
    <p:cSldViewPr snapToGrid="0">
      <p:cViewPr varScale="1">
        <p:scale>
          <a:sx n="43" d="100"/>
          <a:sy n="43" d="100"/>
        </p:scale>
        <p:origin x="16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title>
      <c:tx>
        <c:rich>
          <a:bodyPr rot="0"/>
          <a:lstStyle/>
          <a:p>
            <a:pPr lvl="0"/>
            <a:endParaRPr lang="en-US"/>
          </a:p>
        </c:rich>
      </c:tx>
      <c:overlay val="1"/>
    </c:title>
    <c:autoTitleDeleted val="0"/>
    <c:plotArea>
      <c:layout>
        <c:manualLayout>
          <c:layoutTarget val="inner"/>
          <c:xMode val="edge"/>
          <c:yMode val="edge"/>
          <c:x val="0.1443856347354075"/>
          <c:y val="0.17901206389073288"/>
          <c:w val="0.79214630822234311"/>
          <c:h val="0.74053770046845413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ln w="76200" cap="flat">
              <a:solidFill>
                <a:srgbClr val="808785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808785"/>
              </a:solidFill>
              <a:ln w="76200" cap="flat">
                <a:solidFill>
                  <a:srgbClr val="808785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0C0-47F1-9627-9D289EEA0045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ln w="76200" cap="flat">
              <a:solidFill>
                <a:srgbClr val="AB1802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AB1802"/>
              </a:solidFill>
              <a:ln w="76200" cap="flat">
                <a:solidFill>
                  <a:srgbClr val="AB180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C0-47F1-9627-9D289EEA00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91920600"/>
        <c:axId val="1"/>
      </c:lineChart>
      <c:catAx>
        <c:axId val="29192060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A8B8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291920600"/>
        <c:crosses val="autoZero"/>
        <c:crossBetween val="midCat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PETMON easily tracks &amp; manages your dogs health, activity &amp; safety. </a:t>
            </a:r>
          </a:p>
        </p:txBody>
      </p:sp>
    </p:spTree>
    <p:extLst>
      <p:ext uri="{BB962C8B-B14F-4D97-AF65-F5344CB8AC3E}">
        <p14:creationId xmlns:p14="http://schemas.microsoft.com/office/powerpoint/2010/main" val="3026406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Track &amp; manage your pet's health, activity &amp; safety</a:t>
            </a:r>
            <a:r>
              <a:rPr lang="en-US" baseline="0" dirty="0"/>
              <a:t> via RT and Push Notifications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49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474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1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245327" y="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br>
              <a:rPr lang="en-US" i="1" dirty="0">
                <a:solidFill>
                  <a:srgbClr val="000000"/>
                </a:solidFill>
                <a:latin typeface="Didot"/>
                <a:ea typeface="Didot"/>
                <a:cs typeface="Didot"/>
                <a:sym typeface="Didot"/>
              </a:rPr>
            </a:br>
            <a:r>
              <a:rPr sz="7200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 </a:t>
            </a:r>
            <a:r>
              <a:rPr sz="8800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PETMON</a:t>
            </a:r>
            <a:endParaRPr sz="7200" cap="all" dirty="0">
              <a:solidFill>
                <a:srgbClr val="C82506"/>
              </a:solidFill>
              <a:latin typeface="Didot"/>
              <a:ea typeface="Didot"/>
              <a:cs typeface="Didot"/>
              <a:sym typeface="Didot"/>
            </a:endParaRP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490114" y="6983228"/>
            <a:ext cx="12293600" cy="12954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800" dirty="0">
                <a:solidFill>
                  <a:srgbClr val="535353"/>
                </a:solidFill>
              </a:rPr>
              <a:t>All in One </a:t>
            </a:r>
            <a:r>
              <a:rPr lang="en-US" sz="4800" dirty="0">
                <a:solidFill>
                  <a:schemeClr val="bg2">
                    <a:lumMod val="50000"/>
                  </a:schemeClr>
                </a:solidFill>
              </a:rPr>
              <a:t>T</a:t>
            </a:r>
            <a:r>
              <a:rPr sz="4800" dirty="0">
                <a:solidFill>
                  <a:srgbClr val="535353"/>
                </a:solidFill>
              </a:rPr>
              <a:t>racker for your </a:t>
            </a:r>
            <a:r>
              <a:rPr lang="en-US" sz="4800" dirty="0">
                <a:solidFill>
                  <a:srgbClr val="535353"/>
                </a:solidFill>
              </a:rPr>
              <a:t>P</a:t>
            </a:r>
            <a:r>
              <a:rPr sz="4800" dirty="0">
                <a:solidFill>
                  <a:srgbClr val="535353"/>
                </a:solidFill>
              </a:rPr>
              <a:t>et</a:t>
            </a:r>
          </a:p>
        </p:txBody>
      </p:sp>
      <p:sp>
        <p:nvSpPr>
          <p:cNvPr id="34" name="Shape 34"/>
          <p:cNvSpPr/>
          <p:nvPr/>
        </p:nvSpPr>
        <p:spPr>
          <a:xfrm>
            <a:off x="8788704" y="1440345"/>
            <a:ext cx="3563994" cy="856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86"/>
                </a:moveTo>
                <a:lnTo>
                  <a:pt x="3373" y="17788"/>
                </a:lnTo>
                <a:lnTo>
                  <a:pt x="5320" y="0"/>
                </a:lnTo>
                <a:lnTo>
                  <a:pt x="7263" y="18783"/>
                </a:lnTo>
                <a:cubicBezTo>
                  <a:pt x="7413" y="19370"/>
                  <a:pt x="7599" y="19693"/>
                  <a:pt x="7791" y="19703"/>
                </a:cubicBezTo>
                <a:cubicBezTo>
                  <a:pt x="7981" y="19712"/>
                  <a:pt x="8166" y="19412"/>
                  <a:pt x="8318" y="18848"/>
                </a:cubicBezTo>
                <a:lnTo>
                  <a:pt x="9092" y="13990"/>
                </a:lnTo>
                <a:lnTo>
                  <a:pt x="9742" y="19329"/>
                </a:lnTo>
                <a:lnTo>
                  <a:pt x="10770" y="14571"/>
                </a:lnTo>
                <a:lnTo>
                  <a:pt x="11540" y="19046"/>
                </a:lnTo>
                <a:lnTo>
                  <a:pt x="12842" y="19599"/>
                </a:lnTo>
                <a:lnTo>
                  <a:pt x="14198" y="19510"/>
                </a:lnTo>
                <a:lnTo>
                  <a:pt x="15463" y="5154"/>
                </a:lnTo>
                <a:lnTo>
                  <a:pt x="17069" y="20841"/>
                </a:lnTo>
                <a:lnTo>
                  <a:pt x="17729" y="15897"/>
                </a:lnTo>
                <a:cubicBezTo>
                  <a:pt x="17828" y="16811"/>
                  <a:pt x="17927" y="17725"/>
                  <a:pt x="18027" y="18640"/>
                </a:cubicBezTo>
                <a:cubicBezTo>
                  <a:pt x="18126" y="19554"/>
                  <a:pt x="18225" y="20469"/>
                  <a:pt x="18324" y="21383"/>
                </a:cubicBezTo>
                <a:lnTo>
                  <a:pt x="18949" y="16483"/>
                </a:lnTo>
                <a:lnTo>
                  <a:pt x="19747" y="21583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5A5F5E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5200" cap="all"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081" y="3430534"/>
            <a:ext cx="3486637" cy="29817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5269" y="15398"/>
            <a:ext cx="7862705" cy="9526168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AutoShape 2" descr="https://scontent-hkg3-1.xx.fbcdn.net/v/t34.0-12/13956972_10206594716295640_120246108_n.png?oh=921e44d8f8f1b6011b4163db63c959b9&amp;oe=57A8CEC4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410" y="1070516"/>
            <a:ext cx="3437170" cy="562776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19093" y="725272"/>
            <a:ext cx="8184995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A GLIMPSE</a:t>
            </a:r>
            <a:r>
              <a:rPr kumimoji="0" lang="en-US" sz="4400" b="0" i="0" u="none" strike="noStrike" cap="none" spc="0" normalizeH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 OF</a:t>
            </a: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 THE FUTURE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19093" y="2072319"/>
            <a:ext cx="10214517" cy="508857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742950" marR="0" indent="-742950" algn="just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  <a:p>
            <a:pPr marL="742950" marR="0" indent="-74295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Better, sharper form factor</a:t>
            </a:r>
            <a:br>
              <a:rPr lang="en-US" dirty="0"/>
            </a:br>
            <a:endParaRPr lang="en-US" dirty="0"/>
          </a:p>
          <a:p>
            <a:pPr marL="742950" marR="0" indent="-742950" algn="just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PETMON in</a:t>
            </a:r>
            <a:r>
              <a:rPr kumimoji="0" lang="en-US" sz="3600" b="0" i="0" u="none" strike="noStrike" cap="none" spc="0" normalizeH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 different form factors</a:t>
            </a:r>
          </a:p>
          <a:p>
            <a:pPr marL="742950" marR="0" indent="-742950" algn="just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3600" b="0" i="0" u="none" strike="noStrike" cap="none" spc="0" normalizeH="0" dirty="0">
              <a:ln>
                <a:noFill/>
              </a:ln>
              <a:solidFill>
                <a:srgbClr val="535353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  <a:p>
            <a:pPr marL="742950" marR="0" indent="-74295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baseline="0" dirty="0"/>
              <a:t>PETMON becomes </a:t>
            </a:r>
            <a:r>
              <a:rPr lang="en-US" dirty="0"/>
              <a:t>available for babies</a:t>
            </a:r>
            <a:br>
              <a:rPr lang="en-US" dirty="0"/>
            </a:br>
            <a:endParaRPr lang="en-US" dirty="0"/>
          </a:p>
          <a:p>
            <a:pPr marL="742950" marR="0" indent="-742950" algn="just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dirty="0"/>
              <a:t>Introduce API’s</a:t>
            </a:r>
          </a:p>
          <a:p>
            <a:pPr marL="742950" marR="0" indent="-742950" algn="just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24582743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355600" y="3235827"/>
            <a:ext cx="12293600" cy="24384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420624">
              <a:defRPr sz="1800" cap="none">
                <a:solidFill>
                  <a:srgbClr val="000000"/>
                </a:solidFill>
              </a:defRPr>
            </a:pPr>
            <a:r>
              <a:rPr sz="7632" cap="all" dirty="0">
                <a:solidFill>
                  <a:srgbClr val="535353"/>
                </a:solidFill>
              </a:rPr>
              <a:t>ARE </a:t>
            </a:r>
            <a:r>
              <a:rPr lang="en-US" sz="7632" cap="all" dirty="0">
                <a:solidFill>
                  <a:srgbClr val="535353"/>
                </a:solidFill>
              </a:rPr>
              <a:t>YOU </a:t>
            </a:r>
            <a:r>
              <a:rPr sz="7632" cap="all" dirty="0">
                <a:solidFill>
                  <a:srgbClr val="535353"/>
                </a:solidFill>
              </a:rPr>
              <a:t>A PET</a:t>
            </a:r>
            <a:r>
              <a:rPr lang="en-US" sz="7632" cap="all" dirty="0">
                <a:solidFill>
                  <a:srgbClr val="535353"/>
                </a:solidFill>
              </a:rPr>
              <a:t> </a:t>
            </a:r>
            <a:r>
              <a:rPr sz="7632" cap="all" dirty="0">
                <a:solidFill>
                  <a:srgbClr val="535353"/>
                </a:solidFill>
              </a:rPr>
              <a:t>OWNER</a:t>
            </a:r>
            <a:r>
              <a:rPr lang="en-US" sz="7632" cap="all" dirty="0">
                <a:solidFill>
                  <a:srgbClr val="535353"/>
                </a:solidFill>
              </a:rPr>
              <a:t>?</a:t>
            </a:r>
            <a:endParaRPr sz="7632" cap="all" dirty="0">
              <a:solidFill>
                <a:srgbClr val="535353"/>
              </a:solidFill>
            </a:endParaRPr>
          </a:p>
          <a:p>
            <a:pPr lvl="0" defTabSz="420624">
              <a:defRPr sz="1800" cap="none">
                <a:solidFill>
                  <a:srgbClr val="000000"/>
                </a:solidFill>
              </a:defRPr>
            </a:pPr>
            <a:br>
              <a:rPr lang="en-US" sz="5184" cap="all" dirty="0">
                <a:solidFill>
                  <a:srgbClr val="535353"/>
                </a:solidFill>
              </a:rPr>
            </a:br>
            <a:r>
              <a:rPr sz="5184" cap="all" dirty="0">
                <a:solidFill>
                  <a:srgbClr val="535353"/>
                </a:solidFill>
              </a:rPr>
              <a:t>then </a:t>
            </a:r>
            <a:r>
              <a:rPr lang="en-US" sz="5184" cap="all" dirty="0">
                <a:solidFill>
                  <a:srgbClr val="535353"/>
                </a:solidFill>
              </a:rPr>
              <a:t>YOUR PET’S</a:t>
            </a:r>
            <a:r>
              <a:rPr sz="5184" cap="all" dirty="0">
                <a:solidFill>
                  <a:srgbClr val="535353"/>
                </a:solidFill>
              </a:rPr>
              <a:t> health must matter to you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196574" y="812247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>
                <a:solidFill>
                  <a:srgbClr val="535353"/>
                </a:solidFill>
              </a:rPr>
              <a:t>THEN </a:t>
            </a:r>
            <a:r>
              <a:rPr sz="7200" cap="all" dirty="0">
                <a:solidFill>
                  <a:srgbClr val="535353"/>
                </a:solidFill>
              </a:rPr>
              <a:t>why</a:t>
            </a:r>
            <a:r>
              <a:rPr lang="en-US" sz="7200" cap="all" dirty="0">
                <a:solidFill>
                  <a:srgbClr val="535353"/>
                </a:solidFill>
              </a:rPr>
              <a:t> NOT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xfrm>
            <a:off x="335722" y="4892813"/>
            <a:ext cx="12293600" cy="1295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700" dirty="0">
                <a:solidFill>
                  <a:srgbClr val="535353"/>
                </a:solidFill>
              </a:rPr>
              <a:t>TRACK YOUR PET’S ACTIVITIES ?</a:t>
            </a:r>
            <a:endParaRPr sz="47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rackactivityrest-sml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 rot="15753">
            <a:off x="392" y="-601239"/>
            <a:ext cx="13004970" cy="107854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66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000" y="262674"/>
            <a:ext cx="10464800" cy="1282700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0000" y="1873405"/>
            <a:ext cx="10464800" cy="7448395"/>
          </a:xfrm>
        </p:spPr>
        <p:txBody>
          <a:bodyPr/>
          <a:lstStyle/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Track &amp; manage your pet's health, activity &amp; safety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Acquire Activity based data via Location Tracker and Activity Monitor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Monitor health even if you're far away via Pulse and Temperature Monitor</a:t>
            </a:r>
          </a:p>
          <a:p>
            <a:pPr marL="571500" indent="-57150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Schedule an appointment with nearby Vet.(Coming Soon)</a:t>
            </a:r>
          </a:p>
        </p:txBody>
      </p:sp>
    </p:spTree>
    <p:extLst>
      <p:ext uri="{BB962C8B-B14F-4D97-AF65-F5344CB8AC3E}">
        <p14:creationId xmlns:p14="http://schemas.microsoft.com/office/powerpoint/2010/main" val="86739934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7933264" y="3977031"/>
            <a:ext cx="1661270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Cloud</a:t>
            </a:r>
          </a:p>
        </p:txBody>
      </p:sp>
      <p:sp>
        <p:nvSpPr>
          <p:cNvPr id="51" name="Shape 51"/>
          <p:cNvSpPr/>
          <p:nvPr/>
        </p:nvSpPr>
        <p:spPr>
          <a:xfrm>
            <a:off x="1341097" y="6019228"/>
            <a:ext cx="2202447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Website</a:t>
            </a:r>
          </a:p>
        </p:txBody>
      </p:sp>
      <p:sp>
        <p:nvSpPr>
          <p:cNvPr id="52" name="Shape 52"/>
          <p:cNvSpPr/>
          <p:nvPr/>
        </p:nvSpPr>
        <p:spPr>
          <a:xfrm>
            <a:off x="9594534" y="6019228"/>
            <a:ext cx="2788041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Mobile </a:t>
            </a:r>
            <a:r>
              <a:rPr lang="en-US" sz="3600" b="1" dirty="0">
                <a:solidFill>
                  <a:srgbClr val="535353"/>
                </a:solidFill>
              </a:rPr>
              <a:t>A</a:t>
            </a:r>
            <a:r>
              <a:rPr sz="3600" b="1" dirty="0">
                <a:solidFill>
                  <a:srgbClr val="535353"/>
                </a:solidFill>
              </a:rPr>
              <a:t>pp</a:t>
            </a:r>
          </a:p>
        </p:txBody>
      </p:sp>
      <p:sp>
        <p:nvSpPr>
          <p:cNvPr id="56" name="Shape 56"/>
          <p:cNvSpPr/>
          <p:nvPr/>
        </p:nvSpPr>
        <p:spPr>
          <a:xfrm>
            <a:off x="7933264" y="994680"/>
            <a:ext cx="1801649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b="1" dirty="0">
                <a:solidFill>
                  <a:srgbClr val="535353"/>
                </a:solidFill>
              </a:rPr>
              <a:t>B</a:t>
            </a:r>
            <a:r>
              <a:rPr sz="3600" b="1" dirty="0">
                <a:solidFill>
                  <a:srgbClr val="535353"/>
                </a:solidFill>
              </a:rPr>
              <a:t>elt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304323" y="5308681"/>
            <a:ext cx="2459576" cy="1856830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/>
          <p:cNvCxnSpPr/>
          <p:nvPr/>
        </p:nvCxnSpPr>
        <p:spPr>
          <a:xfrm flipH="1">
            <a:off x="3923767" y="5308681"/>
            <a:ext cx="2296905" cy="1707088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/>
          <p:cNvCxnSpPr/>
          <p:nvPr/>
        </p:nvCxnSpPr>
        <p:spPr>
          <a:xfrm>
            <a:off x="6220673" y="2246493"/>
            <a:ext cx="0" cy="1053548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097" y="7165511"/>
            <a:ext cx="4931894" cy="23812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1512" y="3567091"/>
            <a:ext cx="2322958" cy="13738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4006" y="436059"/>
            <a:ext cx="2133333" cy="1600000"/>
          </a:xfrm>
          <a:prstGeom prst="rect">
            <a:avLst/>
          </a:prstGeom>
        </p:spPr>
      </p:pic>
      <p:sp>
        <p:nvSpPr>
          <p:cNvPr id="7" name="AutoShape 2" descr="Navigation Drawer Menu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3759" y="6822611"/>
            <a:ext cx="1533525" cy="27241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263650" y="334536"/>
            <a:ext cx="10464800" cy="1282700"/>
          </a:xfrm>
        </p:spPr>
        <p:txBody>
          <a:bodyPr/>
          <a:lstStyle/>
          <a:p>
            <a:r>
              <a:rPr lang="en-US" dirty="0"/>
              <a:t>FEATURES - WEBSITE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79134"/>
            <a:ext cx="12992100" cy="60198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5081" y="1617236"/>
            <a:ext cx="8774832" cy="11444443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84" name="Table 84"/>
          <p:cNvGraphicFramePr/>
          <p:nvPr>
            <p:extLst>
              <p:ext uri="{D42A27DB-BD31-4B8C-83A1-F6EECF244321}">
                <p14:modId xmlns:p14="http://schemas.microsoft.com/office/powerpoint/2010/main" val="3065933666"/>
              </p:ext>
            </p:extLst>
          </p:nvPr>
        </p:nvGraphicFramePr>
        <p:xfrm>
          <a:off x="4975361" y="3006023"/>
          <a:ext cx="3903658" cy="5017295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8887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4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N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</a:rPr>
                        <a:t>ow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</a:rPr>
                        <a:t>oday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Yesterday</a:t>
                      </a:r>
                      <a:endParaRPr sz="18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ulse
</a:t>
                      </a: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R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ate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427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ody
</a:t>
                      </a: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emp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alories </a:t>
                      </a:r>
                    </a:p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burnt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360" y="3006023"/>
            <a:ext cx="3903659" cy="693983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24468" y="334536"/>
            <a:ext cx="12065619" cy="1282700"/>
          </a:xfrm>
          <a:prstGeom prst="rect">
            <a:avLst/>
          </a:prstGeom>
        </p:spPr>
        <p:txBody>
          <a:bodyPr/>
          <a:lstStyle>
            <a:lvl1pPr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1pPr>
            <a:lvl2pPr indent="2286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2pPr>
            <a:lvl3pPr indent="4572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3pPr>
            <a:lvl4pPr indent="6858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4pPr>
            <a:lvl5pPr indent="9144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5pPr>
            <a:lvl6pPr indent="11430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6pPr>
            <a:lvl7pPr indent="13716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7pPr>
            <a:lvl8pPr indent="16002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8pPr>
            <a:lvl9pPr indent="1828800" algn="ctr" defTabSz="584200">
              <a:defRPr sz="7200" cap="all">
                <a:solidFill>
                  <a:srgbClr val="535353"/>
                </a:solidFill>
                <a:latin typeface="+mn-lt"/>
                <a:ea typeface="+mn-ea"/>
                <a:cs typeface="+mn-cs"/>
                <a:sym typeface="Gill Sans Light"/>
              </a:defRPr>
            </a:lvl9pPr>
          </a:lstStyle>
          <a:p>
            <a:r>
              <a:rPr lang="en-US" dirty="0"/>
              <a:t>FEATURES – MOBILE APP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asted-image.png"/>
          <p:cNvPicPr/>
          <p:nvPr/>
        </p:nvPicPr>
        <p:blipFill>
          <a:blip r:embed="rId2">
            <a:alphaModFix amt="66062"/>
            <a:extLst/>
          </a:blip>
          <a:srcRect t="1549" b="7043"/>
          <a:stretch>
            <a:fillRect/>
          </a:stretch>
        </p:blipFill>
        <p:spPr>
          <a:xfrm>
            <a:off x="0" y="0"/>
            <a:ext cx="13004800" cy="9985631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7837629" y="72579"/>
            <a:ext cx="3070757" cy="618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86"/>
                </a:moveTo>
                <a:lnTo>
                  <a:pt x="3373" y="17788"/>
                </a:lnTo>
                <a:lnTo>
                  <a:pt x="5320" y="0"/>
                </a:lnTo>
                <a:lnTo>
                  <a:pt x="7263" y="18783"/>
                </a:lnTo>
                <a:cubicBezTo>
                  <a:pt x="7413" y="19370"/>
                  <a:pt x="7599" y="19693"/>
                  <a:pt x="7791" y="19703"/>
                </a:cubicBezTo>
                <a:cubicBezTo>
                  <a:pt x="7981" y="19712"/>
                  <a:pt x="8166" y="19412"/>
                  <a:pt x="8318" y="18848"/>
                </a:cubicBezTo>
                <a:lnTo>
                  <a:pt x="9092" y="13990"/>
                </a:lnTo>
                <a:lnTo>
                  <a:pt x="9742" y="19329"/>
                </a:lnTo>
                <a:lnTo>
                  <a:pt x="10770" y="14571"/>
                </a:lnTo>
                <a:lnTo>
                  <a:pt x="11540" y="19046"/>
                </a:lnTo>
                <a:lnTo>
                  <a:pt x="12842" y="19599"/>
                </a:lnTo>
                <a:lnTo>
                  <a:pt x="14198" y="19510"/>
                </a:lnTo>
                <a:lnTo>
                  <a:pt x="15463" y="5154"/>
                </a:lnTo>
                <a:lnTo>
                  <a:pt x="17069" y="20841"/>
                </a:lnTo>
                <a:lnTo>
                  <a:pt x="17729" y="15897"/>
                </a:lnTo>
                <a:cubicBezTo>
                  <a:pt x="17828" y="16811"/>
                  <a:pt x="17927" y="17725"/>
                  <a:pt x="18027" y="18640"/>
                </a:cubicBezTo>
                <a:cubicBezTo>
                  <a:pt x="18126" y="19554"/>
                  <a:pt x="18225" y="20469"/>
                  <a:pt x="18324" y="21383"/>
                </a:cubicBezTo>
                <a:lnTo>
                  <a:pt x="18949" y="16483"/>
                </a:lnTo>
                <a:lnTo>
                  <a:pt x="19747" y="21583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5A5F5E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5200" cap="all"/>
            </a:pPr>
            <a:endParaRPr/>
          </a:p>
        </p:txBody>
      </p:sp>
      <p:graphicFrame>
        <p:nvGraphicFramePr>
          <p:cNvPr id="70" name="Table 70"/>
          <p:cNvGraphicFramePr/>
          <p:nvPr>
            <p:extLst>
              <p:ext uri="{D42A27DB-BD31-4B8C-83A1-F6EECF244321}">
                <p14:modId xmlns:p14="http://schemas.microsoft.com/office/powerpoint/2010/main" val="2538461068"/>
              </p:ext>
            </p:extLst>
          </p:nvPr>
        </p:nvGraphicFramePr>
        <p:xfrm>
          <a:off x="267628" y="1637646"/>
          <a:ext cx="6391588" cy="7895268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15978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78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78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978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97381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N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ow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300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2300" dirty="0">
                          <a:solidFill>
                            <a:srgbClr val="FFFFFF"/>
                          </a:solidFill>
                        </a:rPr>
                        <a:t>oday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</a:rPr>
                        <a:t>Yesterday</a:t>
                      </a:r>
                      <a:endParaRPr sz="21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381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ulse
</a:t>
                      </a: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R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ate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381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1800" dirty="0">
                          <a:solidFill>
                            <a:srgbClr val="FFFFFF"/>
                          </a:solidFill>
                        </a:rPr>
                        <a:t>ody
</a:t>
                      </a:r>
                      <a:r>
                        <a:rPr lang="en-US" sz="1800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1800" dirty="0">
                          <a:solidFill>
                            <a:srgbClr val="FFFFFF"/>
                          </a:solidFill>
                        </a:rPr>
                        <a:t>emperature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7381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sz="2200" dirty="0">
                          <a:solidFill>
                            <a:srgbClr val="FFFFFF"/>
                          </a:solidFill>
                        </a:rPr>
                        <a:t>alories </a:t>
                      </a:r>
                    </a:p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2200" dirty="0">
                          <a:solidFill>
                            <a:srgbClr val="FFFFFF"/>
                          </a:solidFill>
                        </a:rPr>
                        <a:t>urnt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5" name="Chart 75"/>
          <p:cNvGraphicFramePr/>
          <p:nvPr>
            <p:extLst>
              <p:ext uri="{D42A27DB-BD31-4B8C-83A1-F6EECF244321}">
                <p14:modId xmlns:p14="http://schemas.microsoft.com/office/powerpoint/2010/main" val="904033754"/>
              </p:ext>
            </p:extLst>
          </p:nvPr>
        </p:nvGraphicFramePr>
        <p:xfrm>
          <a:off x="6926844" y="1637646"/>
          <a:ext cx="5852454" cy="7895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6" name="Shape 76"/>
          <p:cNvSpPr/>
          <p:nvPr/>
        </p:nvSpPr>
        <p:spPr>
          <a:xfrm>
            <a:off x="8462170" y="1816621"/>
            <a:ext cx="2745576" cy="815535"/>
          </a:xfrm>
          <a:prstGeom prst="roundRect">
            <a:avLst>
              <a:gd name="adj" fmla="val 0"/>
            </a:avLst>
          </a:prstGeom>
          <a:solidFill>
            <a:srgbClr val="80878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FFFFFF"/>
                </a:solidFill>
              </a:rPr>
              <a:t>This Month</a:t>
            </a:r>
          </a:p>
        </p:txBody>
      </p:sp>
      <p:sp>
        <p:nvSpPr>
          <p:cNvPr id="77" name="Shape 77"/>
          <p:cNvSpPr/>
          <p:nvPr/>
        </p:nvSpPr>
        <p:spPr>
          <a:xfrm>
            <a:off x="2907468" y="345227"/>
            <a:ext cx="6713168" cy="1025922"/>
          </a:xfrm>
          <a:prstGeom prst="rect">
            <a:avLst/>
          </a:prstGeom>
          <a:ln w="12700">
            <a:miter lim="400000"/>
          </a:ln>
          <a:effectLst>
            <a:outerShdw blurRad="76200" dir="18900000" sy="23000" kx="-1200000" algn="bl" rotWithShape="0">
              <a:schemeClr val="bg1">
                <a:alpha val="20000"/>
              </a:scheme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 b="1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PETMON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166</Words>
  <Application>Microsoft Office PowerPoint</Application>
  <PresentationFormat>Custom</PresentationFormat>
  <Paragraphs>62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Didot</vt:lpstr>
      <vt:lpstr>Gill Sans Light</vt:lpstr>
      <vt:lpstr>Helvetica Neue</vt:lpstr>
      <vt:lpstr>Wingdings</vt:lpstr>
      <vt:lpstr>Showroom</vt:lpstr>
      <vt:lpstr>  PETMON</vt:lpstr>
      <vt:lpstr>ARE YOU A PET OWNER?  then YOUR PET’S health must matter to you</vt:lpstr>
      <vt:lpstr>THEN why NOT</vt:lpstr>
      <vt:lpstr>PowerPoint Presentation</vt:lpstr>
      <vt:lpstr>FEATURES</vt:lpstr>
      <vt:lpstr>PowerPoint Presentation</vt:lpstr>
      <vt:lpstr>FEATURES - WEBSITE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PET-MON</dc:title>
  <cp:lastModifiedBy>Rishabh Banga</cp:lastModifiedBy>
  <cp:revision>97</cp:revision>
  <dcterms:modified xsi:type="dcterms:W3CDTF">2016-08-07T04:50:57Z</dcterms:modified>
</cp:coreProperties>
</file>